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60" r:id="rId5"/>
    <p:sldId id="258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5" autoAdjust="0"/>
    <p:restoredTop sz="94660"/>
  </p:normalViewPr>
  <p:slideViewPr>
    <p:cSldViewPr snapToGrid="0">
      <p:cViewPr varScale="1">
        <p:scale>
          <a:sx n="99" d="100"/>
          <a:sy n="99" d="100"/>
        </p:scale>
        <p:origin x="40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D530E-A743-4A98-96B5-06C66F60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EB2B4D-79A8-44A0-A75E-33522521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F8DC71-8985-4EEF-8F6D-78434AEC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E55522-7524-4494-A49C-B9280880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3AD0B-95EA-4D5F-B884-B68C430A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9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C04-1943-4731-9AE3-4CC3E8AC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BA1387-BE9C-4E26-9B0A-61B35AE49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3524B-6886-4F0C-9EA2-B973C2FE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E9F4AE-F9AF-4DB7-8878-D366E196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96180-1B39-4D33-93B1-785E6FA2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C89EB3-39CD-4175-8C59-46B8B00A1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6A78D9-2F2F-4A82-B07E-2566C1FCF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AC00B-C3B3-4201-8DC2-11CA19B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FFFBA-D1CE-4429-9A28-676E61D9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82FF4-C928-4973-B2B6-B46785E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4EA38-CDC1-4D93-B4DA-9EB7B636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73B34-C38D-4013-87C9-AFAD7A07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4A9BE-717A-4BC0-B92A-540DB9C5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902A3-5B46-4692-AF87-50F0303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BA714-87DA-4EFD-A47E-0B497E73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3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58C2D-217C-430E-8D6E-8D0372A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868FE0-AA4B-4A93-9A0A-01B456B1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FD9C9-DE6F-4D87-B662-058D9B57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A13D8-1AA5-49D9-97C1-F3A012B5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DDBA51-2750-4F8F-8381-704D844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6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0A341-640A-4173-B247-EF92542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5DAD9-672E-4BED-9077-B47EFDD3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47EB0A-4507-44D1-AA8F-FE7E2DB0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CFEAC2-3069-40B3-86FE-3CE11FD8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DEB5A9-3629-47D8-85B1-DDBFA7FD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2435F-4936-4D54-91FC-B6A82EC8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397B9-A98E-4159-9CB4-A401A788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05AAD5-F340-487E-B3ED-C1F4341C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99BAC5-9610-4DB0-9EDE-D724128B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C61E5-5B07-4DB1-AA13-7944FF11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BFE2D20-0D33-469B-A25D-26A2A587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EE6F6C-A7E2-4EA5-B360-8121A4F4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614222-F22F-488A-AA1A-046892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E74E34-4A46-49AE-8679-3D4C29B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66DDA-7821-4463-9894-4551B9A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6CE79F-EB50-4DEC-8FFB-9CCEA15A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51C668-7642-4365-BBDA-9E1AE18E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738633-67F8-42AF-820D-E9F9B569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31C1DB-ACC6-41EB-9C7B-8D2954B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1A5905-5C96-4CC5-9752-690634EA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F0EC3-A3C3-4156-BF33-E03C649F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B2B81-FF7E-4914-969D-94C5D66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38089-A752-4DAA-8FA3-F177D248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FE70C7-A0C4-4816-86A2-0BB1523D1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5B6FF-E188-4AF9-BF27-996A49D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825A1D-9786-4C8C-A1B2-A1A29E1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2BFA0C-1F78-4B98-87F6-8CE553C2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8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21A14-EFD8-4B54-9C3D-140B447B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971763-78B4-4A51-AED4-5F53276D9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77AF83-7E89-439B-B05A-AEF808250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166982-BCF7-479E-AF30-377724F7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5303-4FC5-431E-A347-82EBC6DB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0D785E-BAC0-4CEB-8AD0-317879E1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E83AE5-C6C7-4980-8E48-566C74D5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1D0CFD-B62C-4D88-AD54-5893850BF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A62952-F2AD-402E-A844-C65C0FD58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DE36-EA0B-48B4-9933-F03F263477FA}" type="datetimeFigureOut">
              <a:rPr kumimoji="1" lang="ja-JP" altLang="en-US" smtClean="0"/>
              <a:t>2019/11/30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B7B92A-4EFE-4CB6-8938-38614C10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F54A8-505D-4D6B-8B84-4074B372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8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1A2D27B-26CA-4BE4-8247-A9AA73B345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12859" y="1625755"/>
                <a:ext cx="6166282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BlackCarbon</a:t>
                </a:r>
                <a:b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(SKYNET)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1A2D27B-26CA-4BE4-8247-A9AA73B34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12859" y="1625755"/>
                <a:ext cx="6166282" cy="1325563"/>
              </a:xfrm>
              <a:blipFill>
                <a:blip r:embed="rId2"/>
                <a:stretch>
                  <a:fillRect t="-14286" r="-3063" b="-20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DB9E2E-FDAB-42A4-BA65-58503325F048}"/>
              </a:ext>
            </a:extLst>
          </p:cNvPr>
          <p:cNvSpPr txBox="1"/>
          <p:nvPr/>
        </p:nvSpPr>
        <p:spPr>
          <a:xfrm>
            <a:off x="4873842" y="4243526"/>
            <a:ext cx="320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年　地球科学科　大野健</a:t>
            </a:r>
          </a:p>
        </p:txBody>
      </p:sp>
    </p:spTree>
    <p:extLst>
      <p:ext uri="{BB962C8B-B14F-4D97-AF65-F5344CB8AC3E}">
        <p14:creationId xmlns:p14="http://schemas.microsoft.com/office/powerpoint/2010/main" val="143668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day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( 2019/1/1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blipFill>
                <a:blip r:embed="rId2"/>
                <a:stretch>
                  <a:fillRect l="-715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82" y="141776"/>
            <a:ext cx="10138833" cy="50694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2A239F-1A8E-4D5A-B1BF-CC200D402045}"/>
              </a:ext>
            </a:extLst>
          </p:cNvPr>
          <p:cNvSpPr/>
          <p:nvPr/>
        </p:nvSpPr>
        <p:spPr>
          <a:xfrm>
            <a:off x="9863091" y="3506680"/>
            <a:ext cx="301841" cy="1056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A6CEB30-5F16-4756-BF81-04E14333D4A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A6CEB30-5F16-4756-BF81-04E14333D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7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32F241-28AD-4216-9D63-76B054DBF9E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32F241-28AD-4216-9D63-76B054DB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8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D5872D-1A7E-4545-9539-29DFA7BA4745}"/>
              </a:ext>
            </a:extLst>
          </p:cNvPr>
          <p:cNvSpPr txBox="1"/>
          <p:nvPr/>
        </p:nvSpPr>
        <p:spPr>
          <a:xfrm>
            <a:off x="2259936" y="5677453"/>
            <a:ext cx="767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[Figure] The average of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data for Black Carbon per hour and the original data for Black Carbon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per seconds  (2019/11/18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0:00 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ー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2019/12/2 24:00) at Chiba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university(35.625N, 140,104E, 60.0m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E2DF46-283C-41B1-94E0-1C9F78B9A25E}"/>
              </a:ext>
            </a:extLst>
          </p:cNvPr>
          <p:cNvSpPr txBox="1"/>
          <p:nvPr/>
        </p:nvSpPr>
        <p:spPr>
          <a:xfrm>
            <a:off x="0" y="0"/>
            <a:ext cx="167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7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0EC464-7D4B-4DC3-A0E5-78DAF2D55C97}"/>
                  </a:ext>
                </a:extLst>
              </p:cNvPr>
              <p:cNvSpPr txBox="1"/>
              <p:nvPr/>
            </p:nvSpPr>
            <p:spPr>
              <a:xfrm>
                <a:off x="-71022" y="0"/>
                <a:ext cx="30184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b="1" dirty="0"/>
                  <a:t>BC</a:t>
                </a:r>
                <a14:m>
                  <m:oMath xmlns:m="http://schemas.openxmlformats.org/officeDocument/2006/math">
                    <m:r>
                      <a:rPr lang="ja-JP" altLang="en-US" sz="4400" b="1" i="1">
                        <a:latin typeface="Cambria Math" panose="02040503050406030204" pitchFamily="18" charset="0"/>
                      </a:rPr>
                      <m:t>・</m:t>
                    </m:r>
                    <m:sSub>
                      <m:sSubPr>
                        <m:ctrlPr>
                          <a:rPr lang="en-US" altLang="ja-JP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4400" b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0EC464-7D4B-4DC3-A0E5-78DAF2D5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022" y="0"/>
                <a:ext cx="3018409" cy="769441"/>
              </a:xfrm>
              <a:prstGeom prst="rect">
                <a:avLst/>
              </a:prstGeom>
              <a:blipFill>
                <a:blip r:embed="rId4"/>
                <a:stretch>
                  <a:fillRect l="-8081" t="-15079" b="-380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26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 per hour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/>
              <p:nvPr/>
            </p:nvSpPr>
            <p:spPr>
              <a:xfrm>
                <a:off x="-89153" y="0"/>
                <a:ext cx="30184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altLang="ja-JP" sz="4400" b="1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4400" b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153" y="0"/>
                <a:ext cx="3018409" cy="769441"/>
              </a:xfrm>
              <a:prstGeom prst="rect">
                <a:avLst/>
              </a:prstGeom>
              <a:blipFill>
                <a:blip r:embed="rId4"/>
                <a:stretch>
                  <a:fillRect l="-8065" t="-16667" b="-36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6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D0E3231-B5C4-4606-9A15-57B5E5CCF6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75005" y="1904151"/>
                <a:ext cx="1254201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Comparison </a:t>
                </a: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between </a:t>
                </a:r>
                <a:b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and Nagoya Univ #2 data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D0E3231-B5C4-4606-9A15-57B5E5CCF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75005" y="1904151"/>
                <a:ext cx="12542010" cy="1325563"/>
              </a:xfrm>
              <a:blipFill>
                <a:blip r:embed="rId2"/>
                <a:stretch>
                  <a:fillRect t="-13761" b="-206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7A33D9-EB97-4FF1-A238-30CC4FF9D938}"/>
                  </a:ext>
                </a:extLst>
              </p:cNvPr>
              <p:cNvSpPr txBox="1"/>
              <p:nvPr/>
            </p:nvSpPr>
            <p:spPr>
              <a:xfrm>
                <a:off x="1339403" y="4108360"/>
                <a:ext cx="106250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＊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: SKYNET data published on the website</a:t>
                </a:r>
              </a:p>
              <a:p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＊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#2 : Data from the instrument installed recently(,which can also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ja-JP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CO)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37A33D9-EB97-4FF1-A238-30CC4FF9D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3" y="4108360"/>
                <a:ext cx="10625069" cy="646331"/>
              </a:xfrm>
              <a:prstGeom prst="rect">
                <a:avLst/>
              </a:prstGeom>
              <a:blipFill>
                <a:blip r:embed="rId3"/>
                <a:stretch>
                  <a:fillRect l="-516" t="-6604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5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university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（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#2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32F241-28AD-4216-9D63-76B054DBF9E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32F241-28AD-4216-9D63-76B054DB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73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5" y="5600180"/>
                <a:ext cx="767212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comparison between Nagoya Univ #1 and #2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: SKYNET data published on the website, Nagoya Univ #2 : Data from the instrument installed recently</a:t>
                </a:r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5" y="5600180"/>
                <a:ext cx="7672126" cy="1477328"/>
              </a:xfrm>
              <a:prstGeom prst="rect">
                <a:avLst/>
              </a:prstGeom>
              <a:blipFill>
                <a:blip r:embed="rId2"/>
                <a:stretch>
                  <a:fillRect l="-715" t="-2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32F241-28AD-4216-9D63-76B054DBF9EA}"/>
              </a:ext>
            </a:extLst>
          </p:cNvPr>
          <p:cNvSpPr txBox="1"/>
          <p:nvPr/>
        </p:nvSpPr>
        <p:spPr>
          <a:xfrm>
            <a:off x="0" y="0"/>
            <a:ext cx="34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4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331</Words>
  <Application>Microsoft Office PowerPoint</Application>
  <PresentationFormat>ワイド画面</PresentationFormat>
  <Paragraphs>19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Cambria Math</vt:lpstr>
      <vt:lpstr>Office テーマ</vt:lpstr>
      <vt:lpstr>〖"PM" 〗_2.5 and BlackCarbon (SKYNET)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〖"PM" 〗_(2.5) Comparison between  Nagoya Univ #1 and Nagoya Univ #2 data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大野 健</dc:creator>
  <cp:lastModifiedBy>大野 健</cp:lastModifiedBy>
  <cp:revision>31</cp:revision>
  <dcterms:created xsi:type="dcterms:W3CDTF">2019-11-19T08:11:15Z</dcterms:created>
  <dcterms:modified xsi:type="dcterms:W3CDTF">2019-11-30T11:47:07Z</dcterms:modified>
</cp:coreProperties>
</file>